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3" r:id="rId6"/>
    <p:sldId id="264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80B42-AA11-4CD7-B49C-FE9F88F85C83}" type="datetimeFigureOut">
              <a:rPr lang="fr-FR" smtClean="0"/>
              <a:t>07/06/2017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57D94-94F1-4669-B647-2EFCE7898F6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16/05/2017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16/05/2017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16/05/2017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16/05/2017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16/05/2017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16/05/2017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16/05/2017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16/05/2017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16/05/2017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fr-FR"/>
              <a:t>16/05/2017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9ddT6yytfL8&amp;feature=youtu.b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96347" y="251790"/>
            <a:ext cx="10999304" cy="2723321"/>
          </a:xfrm>
        </p:spPr>
        <p:txBody>
          <a:bodyPr/>
          <a:lstStyle/>
          <a:p>
            <a:r>
              <a:rPr lang="fr-FR" sz="6800" dirty="0"/>
              <a:t>Vernissage des productions collectives</a:t>
            </a:r>
            <a:br>
              <a:rPr lang="fr-FR" dirty="0"/>
            </a:br>
            <a:r>
              <a:rPr lang="fr-FR" sz="2800" i="1" dirty="0"/>
              <a:t>16 mai 2017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68206" y="3101008"/>
            <a:ext cx="10096141" cy="2385392"/>
          </a:xfrm>
        </p:spPr>
        <p:txBody>
          <a:bodyPr>
            <a:normAutofit lnSpcReduction="10000"/>
          </a:bodyPr>
          <a:lstStyle/>
          <a:p>
            <a:r>
              <a:rPr lang="fr-FR" u="sng" dirty="0"/>
              <a:t>Introduction au projet interdisciplinaire : </a:t>
            </a:r>
          </a:p>
          <a:p>
            <a:endParaRPr lang="fr-FR" sz="200" dirty="0"/>
          </a:p>
          <a:p>
            <a:r>
              <a:rPr lang="fr-FR" sz="2800" b="1" dirty="0">
                <a:solidFill>
                  <a:srgbClr val="FFFF00"/>
                </a:solidFill>
              </a:rPr>
              <a:t>Transdisciplinarité et usage du numérique : une mise en œuvre en mathématiques, histoire-géographie et EPS : </a:t>
            </a:r>
            <a:r>
              <a:rPr lang="fr-FR" sz="2800" b="1" dirty="0">
                <a:solidFill>
                  <a:srgbClr val="FF0000"/>
                </a:solidFill>
              </a:rPr>
              <a:t>course d’orientation dans la vallée de </a:t>
            </a:r>
            <a:r>
              <a:rPr lang="fr-FR" sz="2800" b="1" dirty="0" err="1">
                <a:solidFill>
                  <a:srgbClr val="FF0000"/>
                </a:solidFill>
              </a:rPr>
              <a:t>schirmeck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8039" t="14752" b="76424"/>
          <a:stretch/>
        </p:blipFill>
        <p:spPr>
          <a:xfrm>
            <a:off x="267286" y="5739619"/>
            <a:ext cx="11648049" cy="858129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39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6835" y="301939"/>
            <a:ext cx="9835705" cy="1169052"/>
          </a:xfrm>
        </p:spPr>
        <p:txBody>
          <a:bodyPr/>
          <a:lstStyle/>
          <a:p>
            <a:r>
              <a:rPr lang="fr-FR" sz="2800" i="1" dirty="0"/>
              <a:t>« </a:t>
            </a:r>
            <a:r>
              <a:rPr lang="fr-FR" sz="2800" i="1" u="sng" dirty="0"/>
              <a:t>Les Parcours - Citoyen - Avenir -</a:t>
            </a:r>
            <a:r>
              <a:rPr lang="fr-FR" sz="2800" b="1" i="1" u="sng" dirty="0"/>
              <a:t> SANTE </a:t>
            </a:r>
            <a:r>
              <a:rPr lang="fr-FR" sz="2800" i="1" u="sng" dirty="0"/>
              <a:t>- PEAC </a:t>
            </a:r>
            <a:r>
              <a:rPr lang="fr-FR" sz="2400" i="1" dirty="0"/>
              <a:t>: quelles contributions des disciplines, quel ancrage disciplinaire dans ces parcours ? Quel est  le rôle des différents acteurs ?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2007" y="1855303"/>
            <a:ext cx="10418732" cy="3723861"/>
          </a:xfrm>
        </p:spPr>
        <p:txBody>
          <a:bodyPr>
            <a:normAutofit lnSpcReduction="10000"/>
          </a:bodyPr>
          <a:lstStyle/>
          <a:p>
            <a:r>
              <a:rPr lang="fr-FR" sz="3600" dirty="0"/>
              <a:t>Un ancrage dans le </a:t>
            </a:r>
            <a:r>
              <a:rPr lang="fr-FR" sz="3600" b="1" dirty="0"/>
              <a:t>parcours SANTE</a:t>
            </a:r>
          </a:p>
          <a:p>
            <a:pPr>
              <a:buFontTx/>
              <a:buChar char="-"/>
            </a:pPr>
            <a:r>
              <a:rPr lang="fr-FR" u="sng" dirty="0"/>
              <a:t>Bulletin Officiel n°5 du 4 février 2016</a:t>
            </a:r>
          </a:p>
          <a:p>
            <a:pPr>
              <a:buFontTx/>
              <a:buChar char="-"/>
            </a:pPr>
            <a:endParaRPr lang="fr-FR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/>
              <a:t>Pôle éducation à la santé</a:t>
            </a:r>
          </a:p>
          <a:p>
            <a:pPr marL="457200" lvl="1" indent="0">
              <a:buNone/>
            </a:pPr>
            <a:endParaRPr lang="fr-FR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/>
              <a:t>Pôle protection de la santé</a:t>
            </a:r>
          </a:p>
          <a:p>
            <a:pPr marL="457200" lvl="1" indent="0">
              <a:buNone/>
            </a:pPr>
            <a:endParaRPr lang="fr-FR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/>
              <a:t>Pôle prévention de la santé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28039" t="14752" b="76424"/>
          <a:stretch/>
        </p:blipFill>
        <p:spPr>
          <a:xfrm>
            <a:off x="267286" y="5739619"/>
            <a:ext cx="11648049" cy="85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86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60" t="32371" r="33514" b="52409"/>
          <a:stretch/>
        </p:blipFill>
        <p:spPr>
          <a:xfrm>
            <a:off x="1758122" y="295729"/>
            <a:ext cx="7730435" cy="1021742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03201" y="1416088"/>
            <a:ext cx="11843656" cy="4110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FR" sz="3200" dirty="0"/>
              <a:t>Un ancrage dans le </a:t>
            </a:r>
            <a:r>
              <a:rPr lang="fr-FR" sz="3200" b="1" dirty="0"/>
              <a:t>« plan numérique pour l’éducation »</a:t>
            </a:r>
          </a:p>
          <a:p>
            <a:endParaRPr lang="fr-FR" sz="8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/>
              <a:t>Formations et réflexions pédagogiques des enseignants (</a:t>
            </a:r>
            <a:r>
              <a:rPr lang="fr-FR" sz="2400" u="sng" dirty="0"/>
              <a:t>Référentiel de compétences – 2013</a:t>
            </a:r>
            <a:r>
              <a:rPr lang="fr-FR" sz="2400" dirty="0"/>
              <a:t>)</a:t>
            </a:r>
          </a:p>
          <a:p>
            <a:pPr marL="457200" lvl="1" indent="0">
              <a:buFont typeface="Wingdings 3" charset="2"/>
              <a:buNone/>
            </a:pPr>
            <a:endParaRPr lang="fr-FR" sz="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/>
              <a:t>Outils numériques au service des apprentissages </a:t>
            </a:r>
          </a:p>
          <a:p>
            <a:pPr marL="457200" lvl="1" indent="0">
              <a:buFont typeface="Wingdings 3" charset="2"/>
              <a:buNone/>
            </a:pPr>
            <a:endParaRPr lang="fr-FR" sz="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b="1" dirty="0"/>
              <a:t>Nos choix </a:t>
            </a:r>
            <a:r>
              <a:rPr lang="fr-FR" sz="2400" dirty="0"/>
              <a:t>: usage pragmatique – outils ciblés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FR" sz="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b="1" dirty="0"/>
              <a:t>Outils proposés </a:t>
            </a:r>
            <a:r>
              <a:rPr lang="fr-FR" sz="2400" dirty="0"/>
              <a:t>: smartphone – </a:t>
            </a:r>
            <a:r>
              <a:rPr lang="fr-FR" sz="2400" dirty="0" err="1"/>
              <a:t>QRCode</a:t>
            </a:r>
            <a:r>
              <a:rPr lang="fr-FR" sz="2400" dirty="0"/>
              <a:t> – Cardiofréquencemètres – </a:t>
            </a:r>
            <a:r>
              <a:rPr lang="fr-FR" sz="2400" dirty="0" err="1"/>
              <a:t>Géoportail</a:t>
            </a:r>
            <a:r>
              <a:rPr lang="fr-FR" sz="2400" dirty="0"/>
              <a:t> – Tableur – Dictaphone</a:t>
            </a: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Font typeface="Wingdings 3" charset="2"/>
              <a:buNone/>
            </a:pP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28039" t="14752" b="76424"/>
          <a:stretch/>
        </p:blipFill>
        <p:spPr>
          <a:xfrm>
            <a:off x="267286" y="5739619"/>
            <a:ext cx="11648049" cy="85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57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3390" y="586807"/>
            <a:ext cx="10085254" cy="1309821"/>
          </a:xfrm>
        </p:spPr>
        <p:txBody>
          <a:bodyPr/>
          <a:lstStyle/>
          <a:p>
            <a:r>
              <a:rPr lang="fr-FR" sz="3800" dirty="0"/>
              <a:t>Contributions et ancrage disciplinaire dans le parcours SANTE &amp; le NUMERIQUE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8357" y="1989393"/>
            <a:ext cx="9365905" cy="3366383"/>
          </a:xfrm>
        </p:spPr>
        <p:txBody>
          <a:bodyPr>
            <a:normAutofit/>
          </a:bodyPr>
          <a:lstStyle/>
          <a:p>
            <a:r>
              <a:rPr lang="fr-FR" b="1" u="sng" dirty="0"/>
              <a:t>MATHEMATIQUES</a:t>
            </a:r>
            <a:r>
              <a:rPr lang="fr-FR" dirty="0"/>
              <a:t> : </a:t>
            </a:r>
          </a:p>
          <a:p>
            <a:pPr>
              <a:buFontTx/>
              <a:buChar char="-"/>
            </a:pPr>
            <a:r>
              <a:rPr lang="fr-FR" dirty="0"/>
              <a:t>Traitement statistiques au service de l’usage du Tableur</a:t>
            </a:r>
          </a:p>
          <a:p>
            <a:pPr>
              <a:buFontTx/>
              <a:buChar char="-"/>
            </a:pPr>
            <a:r>
              <a:rPr lang="fr-FR" dirty="0"/>
              <a:t>Transfert de données entre cardio et exploitation sur ordinateur</a:t>
            </a:r>
          </a:p>
          <a:p>
            <a:pPr>
              <a:buFontTx/>
              <a:buChar char="-"/>
            </a:pPr>
            <a:r>
              <a:rPr lang="fr-FR" dirty="0"/>
              <a:t>Données chiffrées en fonction du temps pour comprendre le fonctionnement de son propre corps</a:t>
            </a:r>
          </a:p>
          <a:p>
            <a:pPr>
              <a:buFontTx/>
              <a:buChar char="-"/>
            </a:pPr>
            <a:r>
              <a:rPr lang="fr-FR" dirty="0"/>
              <a:t>Evolution des données pour aider à objectiver son ressenti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 algn="ctr">
              <a:buNone/>
            </a:pPr>
            <a:r>
              <a:rPr lang="fr-FR" sz="2400" b="1" dirty="0">
                <a:sym typeface="Wingdings" panose="05000000000000000000" pitchFamily="2" charset="2"/>
              </a:rPr>
              <a:t> Pôle éducation à la santé : connaissance de soi</a:t>
            </a:r>
            <a:endParaRPr lang="fr-FR" sz="2400" b="1" dirty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28039" t="14752" b="76424"/>
          <a:stretch/>
        </p:blipFill>
        <p:spPr>
          <a:xfrm>
            <a:off x="267286" y="5739619"/>
            <a:ext cx="11648049" cy="85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25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3390" y="679572"/>
            <a:ext cx="10085254" cy="1309821"/>
          </a:xfrm>
        </p:spPr>
        <p:txBody>
          <a:bodyPr/>
          <a:lstStyle/>
          <a:p>
            <a:r>
              <a:rPr lang="fr-FR" sz="3800" dirty="0"/>
              <a:t>Contributions et ancrage disciplinaire dans le parcours SANTE &amp; le NUMERIQUE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8683" y="2235037"/>
            <a:ext cx="10085254" cy="3258938"/>
          </a:xfrm>
        </p:spPr>
        <p:txBody>
          <a:bodyPr>
            <a:normAutofit/>
          </a:bodyPr>
          <a:lstStyle/>
          <a:p>
            <a:r>
              <a:rPr lang="fr-FR" b="1" u="sng" dirty="0"/>
              <a:t>EDUCATION PHYSIQUE ET SPORTIVE</a:t>
            </a:r>
            <a:r>
              <a:rPr lang="fr-FR" dirty="0"/>
              <a:t> : </a:t>
            </a:r>
          </a:p>
          <a:p>
            <a:pPr>
              <a:buFontTx/>
              <a:buChar char="-"/>
            </a:pPr>
            <a:r>
              <a:rPr lang="fr-FR" dirty="0"/>
              <a:t>Cardiofréquencemètre pour récolter des données sur soi</a:t>
            </a:r>
          </a:p>
          <a:p>
            <a:pPr>
              <a:buFontTx/>
              <a:buChar char="-"/>
            </a:pPr>
            <a:r>
              <a:rPr lang="fr-FR" dirty="0"/>
              <a:t>Différencier les groupes grâce à la VMA pour rester proche de son allure</a:t>
            </a:r>
          </a:p>
          <a:p>
            <a:pPr>
              <a:buFontTx/>
              <a:buChar char="-"/>
            </a:pPr>
            <a:r>
              <a:rPr lang="fr-FR" dirty="0"/>
              <a:t>Echauffement – Tenue en accord avec milieu rencontré – Gestion des incertitudes – Conduite à tenir en cas d’accident – Hydratation/alimentation</a:t>
            </a:r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2400" b="1" dirty="0">
                <a:sym typeface="Wingdings" panose="05000000000000000000" pitchFamily="2" charset="2"/>
              </a:rPr>
              <a:t> Pôle protection de la santé</a:t>
            </a:r>
            <a:endParaRPr lang="fr-FR" sz="24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28039" t="14752" b="76424"/>
          <a:stretch/>
        </p:blipFill>
        <p:spPr>
          <a:xfrm>
            <a:off x="267286" y="5739619"/>
            <a:ext cx="11648049" cy="85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96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3390" y="679572"/>
            <a:ext cx="10085254" cy="1309821"/>
          </a:xfrm>
        </p:spPr>
        <p:txBody>
          <a:bodyPr/>
          <a:lstStyle/>
          <a:p>
            <a:r>
              <a:rPr lang="fr-FR" sz="3800" dirty="0"/>
              <a:t>Contributions et ancrage disciplinaire dans le parcours SANTE &amp; le NUMERIQUE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8357" y="1984082"/>
            <a:ext cx="9365905" cy="3356543"/>
          </a:xfrm>
        </p:spPr>
        <p:txBody>
          <a:bodyPr>
            <a:normAutofit lnSpcReduction="10000"/>
          </a:bodyPr>
          <a:lstStyle/>
          <a:p>
            <a:r>
              <a:rPr lang="fr-FR" b="1" u="sng" dirty="0"/>
              <a:t>HISTOIRE-GEOGRAPHIE</a:t>
            </a:r>
            <a:r>
              <a:rPr lang="fr-FR" dirty="0"/>
              <a:t> : </a:t>
            </a:r>
          </a:p>
          <a:p>
            <a:pPr>
              <a:buFontTx/>
              <a:buChar char="-"/>
            </a:pPr>
            <a:r>
              <a:rPr lang="fr-FR" dirty="0"/>
              <a:t>Outils numériques comme objets de différenciation pédagogique</a:t>
            </a:r>
          </a:p>
          <a:p>
            <a:pPr>
              <a:buFontTx/>
              <a:buChar char="-"/>
            </a:pPr>
            <a:r>
              <a:rPr lang="fr-FR" dirty="0"/>
              <a:t>Usage citoyen et travaux collaboratifs autour de recherches</a:t>
            </a:r>
          </a:p>
          <a:p>
            <a:pPr>
              <a:buFontTx/>
              <a:buChar char="-"/>
            </a:pPr>
            <a:r>
              <a:rPr lang="fr-FR" dirty="0"/>
              <a:t>Cartographie et étude du parcours pour éviter les zones à risques</a:t>
            </a:r>
          </a:p>
          <a:p>
            <a:pPr>
              <a:buFontTx/>
              <a:buChar char="-"/>
            </a:pPr>
            <a:r>
              <a:rPr lang="fr-FR" dirty="0"/>
              <a:t>Climatologie des montagnes et anticipation des tenues spécifiques</a:t>
            </a:r>
          </a:p>
          <a:p>
            <a:pPr>
              <a:buFontTx/>
              <a:buChar char="-"/>
            </a:pPr>
            <a:r>
              <a:rPr lang="fr-FR" dirty="0"/>
              <a:t>Etude de la légende et choix d’itinéraire approprié à son état de santé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 algn="ctr">
              <a:buNone/>
            </a:pPr>
            <a:r>
              <a:rPr lang="fr-FR" sz="2400" b="1" dirty="0">
                <a:sym typeface="Wingdings" panose="05000000000000000000" pitchFamily="2" charset="2"/>
              </a:rPr>
              <a:t> </a:t>
            </a:r>
            <a:r>
              <a:rPr lang="fr-FR" sz="2400" b="1" dirty="0"/>
              <a:t>Pôle prévention de la santé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28039" t="14752" b="76424"/>
          <a:stretch/>
        </p:blipFill>
        <p:spPr>
          <a:xfrm>
            <a:off x="267286" y="5739619"/>
            <a:ext cx="11648049" cy="85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1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9851" y="1063416"/>
            <a:ext cx="10764010" cy="1548360"/>
          </a:xfrm>
        </p:spPr>
        <p:txBody>
          <a:bodyPr/>
          <a:lstStyle/>
          <a:p>
            <a:pPr algn="ctr"/>
            <a:r>
              <a:rPr lang="fr-FR" sz="7600" dirty="0"/>
              <a:t>Mais concrètement?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0547" y="2279371"/>
            <a:ext cx="10465836" cy="3233533"/>
          </a:xfrm>
        </p:spPr>
        <p:txBody>
          <a:bodyPr>
            <a:normAutofit fontScale="77500" lnSpcReduction="20000"/>
          </a:bodyPr>
          <a:lstStyle/>
          <a:p>
            <a:endParaRPr lang="fr-FR" sz="3600" dirty="0"/>
          </a:p>
          <a:p>
            <a:r>
              <a:rPr lang="fr-FR" sz="3600" dirty="0"/>
              <a:t> « Connaissance de soi, applications mathématiques et parcours patrimonial numérique à travers une course d’orientation sur le site du Struthof ». </a:t>
            </a:r>
          </a:p>
          <a:p>
            <a:pPr marL="0" indent="0">
              <a:buNone/>
            </a:pPr>
            <a:endParaRPr lang="fr-FR" sz="3600" dirty="0"/>
          </a:p>
          <a:p>
            <a:r>
              <a:rPr lang="fr-FR" sz="3600" dirty="0">
                <a:hlinkClick r:id="rId2"/>
              </a:rPr>
              <a:t>https://www.youtube.com/watch?v=9ddT6yytfL8&amp;feature=youtu.be</a:t>
            </a:r>
            <a:endParaRPr lang="fr-FR" sz="36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28039" t="14752" b="76424"/>
          <a:stretch/>
        </p:blipFill>
        <p:spPr>
          <a:xfrm>
            <a:off x="267286" y="5739619"/>
            <a:ext cx="11648049" cy="85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63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128</TotalTime>
  <Words>323</Words>
  <Application>Microsoft Office PowerPoint</Application>
  <PresentationFormat>Grand écran</PresentationFormat>
  <Paragraphs>59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Wingdings</vt:lpstr>
      <vt:lpstr>Wingdings 3</vt:lpstr>
      <vt:lpstr>Ion</vt:lpstr>
      <vt:lpstr>Vernissage des productions collectives 16 mai 2017</vt:lpstr>
      <vt:lpstr>« Les Parcours - Citoyen - Avenir - SANTE - PEAC : quelles contributions des disciplines, quel ancrage disciplinaire dans ces parcours ? Quel est  le rôle des différents acteurs ? »</vt:lpstr>
      <vt:lpstr>Présentation PowerPoint</vt:lpstr>
      <vt:lpstr>Contributions et ancrage disciplinaire dans le parcours SANTE &amp; le NUMERIQUE ?</vt:lpstr>
      <vt:lpstr>Contributions et ancrage disciplinaire dans le parcours SANTE &amp; le NUMERIQUE ?</vt:lpstr>
      <vt:lpstr>Contributions et ancrage disciplinaire dans le parcours SANTE &amp; le NUMERIQUE ?</vt:lpstr>
      <vt:lpstr>Mais concrètement?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dorian demeer</dc:creator>
  <cp:lastModifiedBy>Celine DOUTERLUINGNE</cp:lastModifiedBy>
  <cp:revision>13</cp:revision>
  <dcterms:created xsi:type="dcterms:W3CDTF">2017-05-13T12:13:26Z</dcterms:created>
  <dcterms:modified xsi:type="dcterms:W3CDTF">2017-06-07T10:40:49Z</dcterms:modified>
</cp:coreProperties>
</file>